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C019F-58AD-4B36-AEE6-2FB51FC86DAF}" v="4" dt="2021-04-20T15:14:54.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857C019F-58AD-4B36-AEE6-2FB51FC86DAF}"/>
    <pc:docChg chg="modSld">
      <pc:chgData name="Filaroski, Taylor" userId="808e8b38-dcd7-4790-8255-e9ab0a59a131" providerId="ADAL" clId="{857C019F-58AD-4B36-AEE6-2FB51FC86DAF}" dt="2021-04-20T15:14:55.888" v="29" actId="20577"/>
      <pc:docMkLst>
        <pc:docMk/>
      </pc:docMkLst>
      <pc:sldChg chg="modSp mod">
        <pc:chgData name="Filaroski, Taylor" userId="808e8b38-dcd7-4790-8255-e9ab0a59a131" providerId="ADAL" clId="{857C019F-58AD-4B36-AEE6-2FB51FC86DAF}" dt="2021-04-20T15:14:32.648" v="16" actId="20577"/>
        <pc:sldMkLst>
          <pc:docMk/>
          <pc:sldMk cId="902281997" sldId="505"/>
        </pc:sldMkLst>
        <pc:graphicFrameChg chg="modGraphic">
          <ac:chgData name="Filaroski, Taylor" userId="808e8b38-dcd7-4790-8255-e9ab0a59a131" providerId="ADAL" clId="{857C019F-58AD-4B36-AEE6-2FB51FC86DAF}" dt="2021-04-20T15:14:32.648" v="16"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857C019F-58AD-4B36-AEE6-2FB51FC86DAF}" dt="2021-04-20T15:14:55.888" v="29" actId="20577"/>
        <pc:sldMkLst>
          <pc:docMk/>
          <pc:sldMk cId="4219494486" sldId="506"/>
        </pc:sldMkLst>
        <pc:graphicFrameChg chg="modGraphic">
          <ac:chgData name="Filaroski, Taylor" userId="808e8b38-dcd7-4790-8255-e9ab0a59a131" providerId="ADAL" clId="{857C019F-58AD-4B36-AEE6-2FB51FC86DAF}" dt="2021-04-20T15:14:55.888" v="29"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A0527DAC-D646-4F67-9E55-C1C1F274765D}"/>
    <pc:docChg chg="delSld modSld">
      <pc:chgData name="Beem, Corinn" userId="c940195d-46ad-491a-b089-963483842aae" providerId="ADAL" clId="{A0527DAC-D646-4F67-9E55-C1C1F274765D}" dt="2021-04-12T17:37:09.874" v="82" actId="20577"/>
      <pc:docMkLst>
        <pc:docMk/>
      </pc:docMkLst>
      <pc:sldChg chg="modSp modNotesTx">
        <pc:chgData name="Beem, Corinn" userId="c940195d-46ad-491a-b089-963483842aae" providerId="ADAL" clId="{A0527DAC-D646-4F67-9E55-C1C1F274765D}" dt="2021-04-12T17:36:26.027" v="72" actId="20577"/>
        <pc:sldMkLst>
          <pc:docMk/>
          <pc:sldMk cId="3309063412" sldId="503"/>
        </pc:sldMkLst>
        <pc:spChg chg="mod">
          <ac:chgData name="Beem, Corinn" userId="c940195d-46ad-491a-b089-963483842aae" providerId="ADAL" clId="{A0527DAC-D646-4F67-9E55-C1C1F274765D}" dt="2021-04-12T17:36:19.646" v="69"/>
          <ac:spMkLst>
            <pc:docMk/>
            <pc:sldMk cId="3309063412" sldId="503"/>
            <ac:spMk id="2" creationId="{B6B9F291-16BF-4C3F-83DE-B220C1AF1282}"/>
          </ac:spMkLst>
        </pc:spChg>
      </pc:sldChg>
      <pc:sldChg chg="modSp">
        <pc:chgData name="Beem, Corinn" userId="c940195d-46ad-491a-b089-963483842aae" providerId="ADAL" clId="{A0527DAC-D646-4F67-9E55-C1C1F274765D}" dt="2021-04-12T17:36:37.973" v="73"/>
        <pc:sldMkLst>
          <pc:docMk/>
          <pc:sldMk cId="4020193246" sldId="504"/>
        </pc:sldMkLst>
        <pc:spChg chg="mod">
          <ac:chgData name="Beem, Corinn" userId="c940195d-46ad-491a-b089-963483842aae" providerId="ADAL" clId="{A0527DAC-D646-4F67-9E55-C1C1F274765D}" dt="2021-04-12T17:36:37.973" v="73"/>
          <ac:spMkLst>
            <pc:docMk/>
            <pc:sldMk cId="4020193246" sldId="504"/>
            <ac:spMk id="2" creationId="{B6B9F291-16BF-4C3F-83DE-B220C1AF1282}"/>
          </ac:spMkLst>
        </pc:spChg>
      </pc:sldChg>
      <pc:sldChg chg="modSp">
        <pc:chgData name="Beem, Corinn" userId="c940195d-46ad-491a-b089-963483842aae" providerId="ADAL" clId="{A0527DAC-D646-4F67-9E55-C1C1F274765D}" dt="2021-04-12T17:36:42.707" v="74"/>
        <pc:sldMkLst>
          <pc:docMk/>
          <pc:sldMk cId="902281997" sldId="505"/>
        </pc:sldMkLst>
        <pc:spChg chg="mod">
          <ac:chgData name="Beem, Corinn" userId="c940195d-46ad-491a-b089-963483842aae" providerId="ADAL" clId="{A0527DAC-D646-4F67-9E55-C1C1F274765D}" dt="2021-04-12T17:36:42.707" v="74"/>
          <ac:spMkLst>
            <pc:docMk/>
            <pc:sldMk cId="902281997" sldId="505"/>
            <ac:spMk id="2" creationId="{B6B9F291-16BF-4C3F-83DE-B220C1AF1282}"/>
          </ac:spMkLst>
        </pc:spChg>
      </pc:sldChg>
      <pc:sldChg chg="modSp modNotesTx">
        <pc:chgData name="Beem, Corinn" userId="c940195d-46ad-491a-b089-963483842aae" providerId="ADAL" clId="{A0527DAC-D646-4F67-9E55-C1C1F274765D}" dt="2021-04-12T17:36:55.963" v="77" actId="20577"/>
        <pc:sldMkLst>
          <pc:docMk/>
          <pc:sldMk cId="4219494486" sldId="506"/>
        </pc:sldMkLst>
        <pc:spChg chg="mod">
          <ac:chgData name="Beem, Corinn" userId="c940195d-46ad-491a-b089-963483842aae" providerId="ADAL" clId="{A0527DAC-D646-4F67-9E55-C1C1F274765D}" dt="2021-04-12T17:36:48.597" v="75"/>
          <ac:spMkLst>
            <pc:docMk/>
            <pc:sldMk cId="4219494486" sldId="506"/>
            <ac:spMk id="2" creationId="{B6B9F291-16BF-4C3F-83DE-B220C1AF1282}"/>
          </ac:spMkLst>
        </pc:spChg>
      </pc:sldChg>
      <pc:sldChg chg="modSp">
        <pc:chgData name="Beem, Corinn" userId="c940195d-46ad-491a-b089-963483842aae" providerId="ADAL" clId="{A0527DAC-D646-4F67-9E55-C1C1F274765D}" dt="2021-04-12T17:37:02.546" v="78"/>
        <pc:sldMkLst>
          <pc:docMk/>
          <pc:sldMk cId="3544745729" sldId="511"/>
        </pc:sldMkLst>
        <pc:spChg chg="mod">
          <ac:chgData name="Beem, Corinn" userId="c940195d-46ad-491a-b089-963483842aae" providerId="ADAL" clId="{A0527DAC-D646-4F67-9E55-C1C1F274765D}" dt="2021-04-12T17:37:02.546" v="78"/>
          <ac:spMkLst>
            <pc:docMk/>
            <pc:sldMk cId="3544745729" sldId="511"/>
            <ac:spMk id="5" creationId="{3E532E98-B6B5-4ACC-BAF8-6B4F7E7C68E3}"/>
          </ac:spMkLst>
        </pc:spChg>
      </pc:sldChg>
      <pc:sldChg chg="modSp mod">
        <pc:chgData name="Beem, Corinn" userId="c940195d-46ad-491a-b089-963483842aae" providerId="ADAL" clId="{A0527DAC-D646-4F67-9E55-C1C1F274765D}" dt="2021-04-12T17:37:09.874" v="82" actId="20577"/>
        <pc:sldMkLst>
          <pc:docMk/>
          <pc:sldMk cId="4189796286" sldId="513"/>
        </pc:sldMkLst>
        <pc:spChg chg="mod">
          <ac:chgData name="Beem, Corinn" userId="c940195d-46ad-491a-b089-963483842aae" providerId="ADAL" clId="{A0527DAC-D646-4F67-9E55-C1C1F274765D}" dt="2021-04-12T17:37:09.874" v="82" actId="20577"/>
          <ac:spMkLst>
            <pc:docMk/>
            <pc:sldMk cId="4189796286" sldId="513"/>
            <ac:spMk id="6" creationId="{7ADE84E5-34FE-4C41-9602-1621F6B66961}"/>
          </ac:spMkLst>
        </pc:spChg>
      </pc:sldChg>
      <pc:sldChg chg="modSp">
        <pc:chgData name="Beem, Corinn" userId="c940195d-46ad-491a-b089-963483842aae" providerId="ADAL" clId="{A0527DAC-D646-4F67-9E55-C1C1F274765D}" dt="2021-04-12T17:33:52.676" v="0"/>
        <pc:sldMkLst>
          <pc:docMk/>
          <pc:sldMk cId="4291394701" sldId="540"/>
        </pc:sldMkLst>
        <pc:spChg chg="mod">
          <ac:chgData name="Beem, Corinn" userId="c940195d-46ad-491a-b089-963483842aae" providerId="ADAL" clId="{A0527DAC-D646-4F67-9E55-C1C1F274765D}" dt="2021-04-12T17:33:52.676" v="0"/>
          <ac:spMkLst>
            <pc:docMk/>
            <pc:sldMk cId="4291394701" sldId="540"/>
            <ac:spMk id="2" creationId="{D85898C7-A09F-41F6-AAC4-07C7EEEB728B}"/>
          </ac:spMkLst>
        </pc:spChg>
      </pc:sldChg>
      <pc:sldChg chg="modSp mod modNotesTx">
        <pc:chgData name="Beem, Corinn" userId="c940195d-46ad-491a-b089-963483842aae" providerId="ADAL" clId="{A0527DAC-D646-4F67-9E55-C1C1F274765D}" dt="2021-04-12T17:34:57.323" v="64" actId="20577"/>
        <pc:sldMkLst>
          <pc:docMk/>
          <pc:sldMk cId="1503661817" sldId="558"/>
        </pc:sldMkLst>
        <pc:spChg chg="mod">
          <ac:chgData name="Beem, Corinn" userId="c940195d-46ad-491a-b089-963483842aae" providerId="ADAL" clId="{A0527DAC-D646-4F67-9E55-C1C1F274765D}" dt="2021-04-12T17:34:02.591" v="2" actId="20577"/>
          <ac:spMkLst>
            <pc:docMk/>
            <pc:sldMk cId="1503661817" sldId="558"/>
            <ac:spMk id="2" creationId="{D4A1F4AB-06D3-41C7-A09F-523B103E846F}"/>
          </ac:spMkLst>
        </pc:spChg>
        <pc:spChg chg="mod">
          <ac:chgData name="Beem, Corinn" userId="c940195d-46ad-491a-b089-963483842aae" providerId="ADAL" clId="{A0527DAC-D646-4F67-9E55-C1C1F274765D}" dt="2021-04-12T17:34:16.842" v="6" actId="6549"/>
          <ac:spMkLst>
            <pc:docMk/>
            <pc:sldMk cId="1503661817" sldId="558"/>
            <ac:spMk id="37" creationId="{D75644BC-53EB-4AF2-A3A5-26E88A22BB8C}"/>
          </ac:spMkLst>
        </pc:spChg>
        <pc:spChg chg="mod">
          <ac:chgData name="Beem, Corinn" userId="c940195d-46ad-491a-b089-963483842aae" providerId="ADAL" clId="{A0527DAC-D646-4F67-9E55-C1C1F274765D}" dt="2021-04-12T17:34:25.386" v="18" actId="20577"/>
          <ac:spMkLst>
            <pc:docMk/>
            <pc:sldMk cId="1503661817" sldId="558"/>
            <ac:spMk id="38" creationId="{5A6BADBE-CE4A-4C98-A48D-9DBDD1BE71D5}"/>
          </ac:spMkLst>
        </pc:spChg>
        <pc:spChg chg="mod">
          <ac:chgData name="Beem, Corinn" userId="c940195d-46ad-491a-b089-963483842aae" providerId="ADAL" clId="{A0527DAC-D646-4F67-9E55-C1C1F274765D}" dt="2021-04-12T17:34:28.976" v="22" actId="6549"/>
          <ac:spMkLst>
            <pc:docMk/>
            <pc:sldMk cId="1503661817" sldId="558"/>
            <ac:spMk id="39" creationId="{5249E791-5DF4-48F1-B804-0AF87B3ED6B2}"/>
          </ac:spMkLst>
        </pc:spChg>
        <pc:spChg chg="mod">
          <ac:chgData name="Beem, Corinn" userId="c940195d-46ad-491a-b089-963483842aae" providerId="ADAL" clId="{A0527DAC-D646-4F67-9E55-C1C1F274765D}" dt="2021-04-12T17:34:36.603" v="28" actId="6549"/>
          <ac:spMkLst>
            <pc:docMk/>
            <pc:sldMk cId="1503661817" sldId="558"/>
            <ac:spMk id="40" creationId="{BABD2D6F-67C6-428E-9B6E-575730D25AB1}"/>
          </ac:spMkLst>
        </pc:spChg>
      </pc:sldChg>
      <pc:sldChg chg="addSp modSp">
        <pc:chgData name="Beem, Corinn" userId="c940195d-46ad-491a-b089-963483842aae" providerId="ADAL" clId="{A0527DAC-D646-4F67-9E55-C1C1F274765D}" dt="2021-04-12T17:35:55.015" v="68" actId="14826"/>
        <pc:sldMkLst>
          <pc:docMk/>
          <pc:sldMk cId="2489502936" sldId="559"/>
        </pc:sldMkLst>
        <pc:spChg chg="mod">
          <ac:chgData name="Beem, Corinn" userId="c940195d-46ad-491a-b089-963483842aae" providerId="ADAL" clId="{A0527DAC-D646-4F67-9E55-C1C1F274765D}" dt="2021-04-12T17:35:33.623" v="66"/>
          <ac:spMkLst>
            <pc:docMk/>
            <pc:sldMk cId="2489502936" sldId="559"/>
            <ac:spMk id="2" creationId="{D4A1F4AB-06D3-41C7-A09F-523B103E846F}"/>
          </ac:spMkLst>
        </pc:spChg>
        <pc:picChg chg="add mod">
          <ac:chgData name="Beem, Corinn" userId="c940195d-46ad-491a-b089-963483842aae" providerId="ADAL" clId="{A0527DAC-D646-4F67-9E55-C1C1F274765D}" dt="2021-04-12T17:35:55.015" v="68" actId="14826"/>
          <ac:picMkLst>
            <pc:docMk/>
            <pc:sldMk cId="2489502936" sldId="559"/>
            <ac:picMk id="3" creationId="{09F0D704-6152-4C4B-A29B-3CEC7BFAF0EE}"/>
          </ac:picMkLst>
        </pc:picChg>
      </pc:sldChg>
      <pc:sldChg chg="del">
        <pc:chgData name="Beem, Corinn" userId="c940195d-46ad-491a-b089-963483842aae" providerId="ADAL" clId="{A0527DAC-D646-4F67-9E55-C1C1F274765D}" dt="2021-04-12T17:35:19.429" v="65" actId="47"/>
        <pc:sldMkLst>
          <pc:docMk/>
          <pc:sldMk cId="597215285" sldId="561"/>
        </pc:sldMkLst>
      </pc:sldChg>
    </pc:docChg>
  </pc:docChgLst>
  <pc:docChgLst>
    <pc:chgData name="Simons, Zach" userId="S::zach.simons@kimley-horn.com::3a5217f5-eaac-4f0f-b23c-aa59983becee" providerId="AD" clId="Web-{D3D9BE9F-5090-B000-FBB1-5A15EDA29339}"/>
    <pc:docChg chg="modSld">
      <pc:chgData name="Simons, Zach" userId="S::zach.simons@kimley-horn.com::3a5217f5-eaac-4f0f-b23c-aa59983becee" providerId="AD" clId="Web-{D3D9BE9F-5090-B000-FBB1-5A15EDA29339}" dt="2021-04-16T16:17:17.049" v="270"/>
      <pc:docMkLst>
        <pc:docMk/>
      </pc:docMkLst>
      <pc:sldChg chg="delSp modSp modNotes">
        <pc:chgData name="Simons, Zach" userId="S::zach.simons@kimley-horn.com::3a5217f5-eaac-4f0f-b23c-aa59983becee" providerId="AD" clId="Web-{D3D9BE9F-5090-B000-FBB1-5A15EDA29339}" dt="2021-04-16T16:09:42.116" v="26"/>
        <pc:sldMkLst>
          <pc:docMk/>
          <pc:sldMk cId="3309063412" sldId="503"/>
        </pc:sldMkLst>
        <pc:spChg chg="del">
          <ac:chgData name="Simons, Zach" userId="S::zach.simons@kimley-horn.com::3a5217f5-eaac-4f0f-b23c-aa59983becee" providerId="AD" clId="Web-{D3D9BE9F-5090-B000-FBB1-5A15EDA29339}" dt="2021-04-16T16:08:35.583" v="12"/>
          <ac:spMkLst>
            <pc:docMk/>
            <pc:sldMk cId="3309063412" sldId="503"/>
            <ac:spMk id="6" creationId="{7027257B-4FDA-4D5E-B242-50F7A10EADD1}"/>
          </ac:spMkLst>
        </pc:spChg>
        <pc:graphicFrameChg chg="mod modGraphic">
          <ac:chgData name="Simons, Zach" userId="S::zach.simons@kimley-horn.com::3a5217f5-eaac-4f0f-b23c-aa59983becee" providerId="AD" clId="Web-{D3D9BE9F-5090-B000-FBB1-5A15EDA29339}" dt="2021-04-16T16:09:35.553" v="24"/>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D3D9BE9F-5090-B000-FBB1-5A15EDA29339}" dt="2021-04-16T16:08:48.021" v="14"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D3D9BE9F-5090-B000-FBB1-5A15EDA29339}" dt="2021-04-16T16:11:43.635" v="111"/>
        <pc:sldMkLst>
          <pc:docMk/>
          <pc:sldMk cId="4020193246" sldId="504"/>
        </pc:sldMkLst>
        <pc:spChg chg="del">
          <ac:chgData name="Simons, Zach" userId="S::zach.simons@kimley-horn.com::3a5217f5-eaac-4f0f-b23c-aa59983becee" providerId="AD" clId="Web-{D3D9BE9F-5090-B000-FBB1-5A15EDA29339}" dt="2021-04-16T16:09:52.444" v="28"/>
          <ac:spMkLst>
            <pc:docMk/>
            <pc:sldMk cId="4020193246" sldId="504"/>
            <ac:spMk id="13" creationId="{7C7FFC2C-F58B-47EB-A1E1-BAECCAC1B2D6}"/>
          </ac:spMkLst>
        </pc:spChg>
        <pc:graphicFrameChg chg="mod modGraphic">
          <ac:chgData name="Simons, Zach" userId="S::zach.simons@kimley-horn.com::3a5217f5-eaac-4f0f-b23c-aa59983becee" providerId="AD" clId="Web-{D3D9BE9F-5090-B000-FBB1-5A15EDA29339}" dt="2021-04-16T16:11:43.635" v="111"/>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D3D9BE9F-5090-B000-FBB1-5A15EDA29339}" dt="2021-04-16T16:10:11.195" v="41"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D3D9BE9F-5090-B000-FBB1-5A15EDA29339}" dt="2021-04-16T16:15:25.265" v="201"/>
        <pc:sldMkLst>
          <pc:docMk/>
          <pc:sldMk cId="902281997" sldId="505"/>
        </pc:sldMkLst>
        <pc:spChg chg="del">
          <ac:chgData name="Simons, Zach" userId="S::zach.simons@kimley-horn.com::3a5217f5-eaac-4f0f-b23c-aa59983becee" providerId="AD" clId="Web-{D3D9BE9F-5090-B000-FBB1-5A15EDA29339}" dt="2021-04-16T16:12:00.494" v="118"/>
          <ac:spMkLst>
            <pc:docMk/>
            <pc:sldMk cId="902281997" sldId="505"/>
            <ac:spMk id="12" creationId="{EDA7E727-9C9E-4D55-9990-8176FBF51CA0}"/>
          </ac:spMkLst>
        </pc:spChg>
        <pc:graphicFrameChg chg="mod modGraphic">
          <ac:chgData name="Simons, Zach" userId="S::zach.simons@kimley-horn.com::3a5217f5-eaac-4f0f-b23c-aa59983becee" providerId="AD" clId="Web-{D3D9BE9F-5090-B000-FBB1-5A15EDA29339}" dt="2021-04-16T16:14:54.061" v="189"/>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D3D9BE9F-5090-B000-FBB1-5A15EDA29339}" dt="2021-04-16T16:12:25.089" v="132"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D3D9BE9F-5090-B000-FBB1-5A15EDA29339}" dt="2021-04-16T16:17:17.049" v="270"/>
        <pc:sldMkLst>
          <pc:docMk/>
          <pc:sldMk cId="4219494486" sldId="506"/>
        </pc:sldMkLst>
        <pc:spChg chg="del">
          <ac:chgData name="Simons, Zach" userId="S::zach.simons@kimley-horn.com::3a5217f5-eaac-4f0f-b23c-aa59983becee" providerId="AD" clId="Web-{D3D9BE9F-5090-B000-FBB1-5A15EDA29339}" dt="2021-04-16T16:15:46.843" v="220"/>
          <ac:spMkLst>
            <pc:docMk/>
            <pc:sldMk cId="4219494486" sldId="506"/>
            <ac:spMk id="12" creationId="{7F681DB6-4BFB-441E-BB96-7BED17AB88F6}"/>
          </ac:spMkLst>
        </pc:spChg>
        <pc:graphicFrameChg chg="mod modGraphic">
          <ac:chgData name="Simons, Zach" userId="S::zach.simons@kimley-horn.com::3a5217f5-eaac-4f0f-b23c-aa59983becee" providerId="AD" clId="Web-{D3D9BE9F-5090-B000-FBB1-5A15EDA29339}" dt="2021-04-16T16:17:17.049" v="270"/>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D3D9BE9F-5090-B000-FBB1-5A15EDA29339}" dt="2021-04-16T16:15:55.703" v="222"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Monroe County Airport created 16 jobs earning $763 thousand in payroll, contributed $1.3 million in value added, and generated a total economic output of $2.6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Monroe County Airport. As this slide shows, Monroe County Airport supports 16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Monroe County Airport generates $763,000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Monroe County Airport contributes nearly $1.3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Monroe County Airport contributes $2.6 million in business revenue generated by on-airport activity and visitor spending. This metric encompasses payroll and valued added and thus represents the total economic output of Monroe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Monroe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47236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Monroe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$763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Think Monroe </a:t>
            </a:r>
            <a:r>
              <a:rPr lang="en-US" dirty="0"/>
              <a:t>County Airport Is </a:t>
            </a:r>
            <a:br>
              <a:rPr lang="en-US" dirty="0"/>
            </a:br>
            <a:r>
              <a:rPr lang="en-US" dirty="0"/>
              <a:t>Just Local?</a:t>
            </a:r>
          </a:p>
        </p:txBody>
      </p:sp>
      <p:pic>
        <p:nvPicPr>
          <p:cNvPr id="3" name="Picture 2">
            <a:extLst>
              <a:ext uri="{FF2B5EF4-FFF2-40B4-BE49-F238E27FC236}">
                <a16:creationId xmlns:a16="http://schemas.microsoft.com/office/drawing/2014/main" id="{09F0D704-6152-4C4B-A29B-3CEC7BFAF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94879" y="1746910"/>
            <a:ext cx="7502637" cy="491468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Monroe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887675728"/>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3 </a:t>
                      </a:r>
                      <a:endParaRPr lang="en-US" sz="1600" b="1" i="0" u="none" strike="noStrike" kern="1200" dirty="0">
                        <a:solidFill>
                          <a:srgbClr val="000000"/>
                        </a:solidFill>
                        <a:effectLst/>
                        <a:highlight>
                          <a:srgbClr val="FFFF00"/>
                        </a:highligh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16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4037495386"/>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$394,000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$174,000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$194,000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$763,000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Monroe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3958"/>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Monroe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5208"/>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840876369"/>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$659,000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$258,000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$338,000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672409104"/>
              </p:ext>
            </p:extLst>
          </p:nvPr>
        </p:nvGraphicFramePr>
        <p:xfrm>
          <a:off x="2230759" y="24923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$493,000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$587,000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Monroe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520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Monroe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MNV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http://purl.org/dc/term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2e1dacc-c954-4408-aa44-64ef90b7ce3a"/>
    <ds:schemaRef ds:uri="52860726-b653-4eba-8fc1-cfbf91000526"/>
    <ds:schemaRef ds:uri="http://schemas.microsoft.com/office/2006/documentManagement/types"/>
    <ds:schemaRef ds:uri="c18e8617-fc0f-4dda-a87a-c0ec120ddf92"/>
    <ds:schemaRef ds:uri="http://www.w3.org/XML/1998/namespace"/>
    <ds:schemaRef ds:uri="http://purl.org/dc/dcmitype/"/>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Monroe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Monroe County Airport Impacts</vt:lpstr>
      <vt:lpstr>Think Monroe County Airport Is  Just Local?</vt:lpstr>
      <vt:lpstr>Monroe County Airport Economic Impacts - Jobs</vt:lpstr>
      <vt:lpstr>Monroe County Airport Economic Impacts – Payroll</vt:lpstr>
      <vt:lpstr>Monroe County Airport Economic Impacts – Value Added</vt:lpstr>
      <vt:lpstr>Monroe County Airport Economic Impacts – Business Revenue </vt:lpstr>
      <vt:lpstr>Tax Analysis</vt:lpstr>
      <vt:lpstr>Statewide Tax Impacts</vt:lpstr>
      <vt:lpstr>Additional  Aviation Benefits</vt:lpstr>
      <vt:lpstr>Case  Studies</vt:lpstr>
      <vt:lpstr>Monroe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64</cp:revision>
  <dcterms:created xsi:type="dcterms:W3CDTF">2021-03-17T12:38:10Z</dcterms:created>
  <dcterms:modified xsi:type="dcterms:W3CDTF">2021-05-24T22:40:51Z</dcterms:modified>
</cp:coreProperties>
</file>